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6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49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54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3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62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2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14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74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20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5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61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18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3F9A-15EF-4C8F-9A01-F491CA926C80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8BE97-1734-4A14-B29C-2A93EF668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3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584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0792" y="4389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安定區南興國小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zh-TW" altLang="en-US" dirty="0" smtClean="0"/>
              <a:t>社區生活營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陽光青少年成果報告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48" y="3046053"/>
            <a:ext cx="4789950" cy="35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4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584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4335" y="355500"/>
            <a:ext cx="2578768" cy="1325563"/>
          </a:xfrm>
        </p:spPr>
        <p:txBody>
          <a:bodyPr/>
          <a:lstStyle/>
          <a:p>
            <a:r>
              <a:rPr lang="zh-TW" altLang="en-US" dirty="0" smtClean="0"/>
              <a:t>田徑比</a:t>
            </a:r>
            <a:r>
              <a:rPr lang="zh-TW" altLang="en-US" dirty="0"/>
              <a:t>賽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92" y="355500"/>
            <a:ext cx="5094973" cy="38212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36" y="2430378"/>
            <a:ext cx="4867175" cy="36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5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584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10" y="117909"/>
            <a:ext cx="5200851" cy="39006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18" y="1903395"/>
            <a:ext cx="4068278" cy="30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9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584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96402" cy="1325563"/>
          </a:xfrm>
        </p:spPr>
        <p:txBody>
          <a:bodyPr/>
          <a:lstStyle/>
          <a:p>
            <a:r>
              <a:rPr lang="zh-TW" altLang="en-US" dirty="0" smtClean="0"/>
              <a:t>跳繩</a:t>
            </a:r>
            <a:r>
              <a:rPr lang="zh-TW" altLang="en-US" dirty="0"/>
              <a:t>課程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34" y="539015"/>
            <a:ext cx="5070313" cy="38027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2046944"/>
            <a:ext cx="5290686" cy="39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584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24" y="529390"/>
            <a:ext cx="4736637" cy="35524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41" y="2589195"/>
            <a:ext cx="4826474" cy="36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0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584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33" y="339290"/>
            <a:ext cx="5098181" cy="38236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18" y="2136807"/>
            <a:ext cx="4138863" cy="31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49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</Words>
  <Application>Microsoft Office PowerPoint</Application>
  <PresentationFormat>寬螢幕</PresentationFormat>
  <Paragraphs>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安定區南興國小 109年社區生活營 陽光青少年成果報告</vt:lpstr>
      <vt:lpstr>田徑比賽</vt:lpstr>
      <vt:lpstr>PowerPoint 簡報</vt:lpstr>
      <vt:lpstr>跳繩課程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安定區南興國小 108年社區生活營 陽光青少年成果報告</dc:title>
  <dc:creator>Windows 使用者</dc:creator>
  <cp:lastModifiedBy>Windows 使用者</cp:lastModifiedBy>
  <cp:revision>3</cp:revision>
  <dcterms:created xsi:type="dcterms:W3CDTF">2019-10-05T07:04:17Z</dcterms:created>
  <dcterms:modified xsi:type="dcterms:W3CDTF">2020-10-08T08:32:32Z</dcterms:modified>
</cp:coreProperties>
</file>